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29"/>
  </p:notesMasterIdLst>
  <p:sldIdLst>
    <p:sldId id="317" r:id="rId2"/>
    <p:sldId id="393" r:id="rId3"/>
    <p:sldId id="419" r:id="rId4"/>
    <p:sldId id="418" r:id="rId5"/>
    <p:sldId id="267" r:id="rId6"/>
    <p:sldId id="421" r:id="rId7"/>
    <p:sldId id="422" r:id="rId8"/>
    <p:sldId id="404" r:id="rId9"/>
    <p:sldId id="437" r:id="rId10"/>
    <p:sldId id="374" r:id="rId11"/>
    <p:sldId id="439" r:id="rId12"/>
    <p:sldId id="440" r:id="rId13"/>
    <p:sldId id="426" r:id="rId14"/>
    <p:sldId id="441" r:id="rId15"/>
    <p:sldId id="409" r:id="rId16"/>
    <p:sldId id="282" r:id="rId17"/>
    <p:sldId id="443" r:id="rId18"/>
    <p:sldId id="428" r:id="rId19"/>
    <p:sldId id="429" r:id="rId20"/>
    <p:sldId id="430" r:id="rId21"/>
    <p:sldId id="431" r:id="rId22"/>
    <p:sldId id="432" r:id="rId23"/>
    <p:sldId id="442" r:id="rId24"/>
    <p:sldId id="423" r:id="rId25"/>
    <p:sldId id="281" r:id="rId26"/>
    <p:sldId id="444" r:id="rId27"/>
    <p:sldId id="3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0" autoAdjust="0"/>
    <p:restoredTop sz="94660"/>
  </p:normalViewPr>
  <p:slideViewPr>
    <p:cSldViewPr snapToGrid="0">
      <p:cViewPr>
        <p:scale>
          <a:sx n="75" d="100"/>
          <a:sy n="75" d="100"/>
        </p:scale>
        <p:origin x="13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14/06/2018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16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600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342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9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972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7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0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4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9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1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7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3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0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9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5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3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8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48" y="1642682"/>
            <a:ext cx="4760815" cy="3570611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1666959" y="504800"/>
            <a:ext cx="1016054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 et contextuels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86414" y="5454410"/>
            <a:ext cx="50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`caractère`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/>
              <a:t>[`caractère`, paramètre 1, paramètre 2 …]</a:t>
            </a:r>
            <a:endParaRPr lang="en-US" dirty="0"/>
          </a:p>
        </p:txBody>
      </p:sp>
      <p:pic>
        <p:nvPicPr>
          <p:cNvPr id="1026" name="Picture 2" descr="http://www.radiobartas.net/wp-content/uploads/2015/03/bourgeon-de-frene-997c9b9d-2a24-4a78-854f-acf14985ad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5" y="1642682"/>
            <a:ext cx="5394334" cy="366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040071" y="5559228"/>
            <a:ext cx="456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simple du </a:t>
            </a:r>
            <a:r>
              <a:rPr lang="fr-FR" dirty="0" err="1" smtClean="0"/>
              <a:t>plastrochron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espace paramétrique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2338235"/>
            <a:ext cx="1838582" cy="2181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3" y="2500182"/>
            <a:ext cx="1971950" cy="18576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69" y="2662129"/>
            <a:ext cx="1743318" cy="1533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45501" y="5057522"/>
            <a:ext cx="73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Arbres issus de la même règle d’évolution, en faisant simplement varier le </a:t>
            </a:r>
            <a:r>
              <a:rPr lang="fr-FR" dirty="0" err="1" smtClean="0"/>
              <a:t>plastrochron</a:t>
            </a:r>
            <a:r>
              <a:rPr lang="fr-FR" dirty="0" smtClean="0"/>
              <a:t>, et les angles caractéristiques d’embranchement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71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19" y="-105197"/>
            <a:ext cx="12217519" cy="7023598"/>
          </a:xfrm>
          <a:prstGeom prst="rect">
            <a:avLst/>
          </a:prstGeom>
        </p:spPr>
      </p:pic>
      <p:pic>
        <p:nvPicPr>
          <p:cNvPr id="2050" name="Picture 2" descr="https://cdn.discordapp.com/attachments/401833754823229440/455716315143864321/notre_re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0087"/>
            <a:ext cx="4199738" cy="25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Prise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compte</a:t>
            </a:r>
            <a:r>
              <a:rPr lang="en-US" dirty="0" smtClean="0"/>
              <a:t> de </a:t>
            </a:r>
            <a:r>
              <a:rPr lang="en-US" dirty="0" err="1" smtClean="0"/>
              <a:t>l'influence</a:t>
            </a:r>
            <a:r>
              <a:rPr lang="en-US" dirty="0" smtClean="0"/>
              <a:t> de </a:t>
            </a:r>
            <a:r>
              <a:rPr lang="en-US" dirty="0" err="1" smtClean="0"/>
              <a:t>l'environnement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r="1665"/>
          <a:stretch/>
        </p:blipFill>
        <p:spPr>
          <a:xfrm>
            <a:off x="1749287" y="1249845"/>
            <a:ext cx="916387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Exemple d'influence directionnelle</a:t>
            </a:r>
            <a:endParaRPr lang="fr-FR" dirty="0"/>
          </a:p>
        </p:txBody>
      </p:sp>
      <p:pic>
        <p:nvPicPr>
          <p:cNvPr id="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66" y="1239906"/>
            <a:ext cx="9163877" cy="572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9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/>
          <p:cNvGrpSpPr/>
          <p:nvPr/>
        </p:nvGrpSpPr>
        <p:grpSpPr>
          <a:xfrm>
            <a:off x="-328410" y="-1"/>
            <a:ext cx="12548013" cy="6858001"/>
            <a:chOff x="-356013" y="-1"/>
            <a:chExt cx="12548013" cy="6858001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430"/>
            <a:stretch/>
          </p:blipFill>
          <p:spPr>
            <a:xfrm>
              <a:off x="-356013" y="-1"/>
              <a:ext cx="6558029" cy="6858001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8"/>
            <a:stretch/>
          </p:blipFill>
          <p:spPr>
            <a:xfrm>
              <a:off x="6202017" y="-1"/>
              <a:ext cx="5989983" cy="6858001"/>
            </a:xfrm>
            <a:prstGeom prst="rect">
              <a:avLst/>
            </a:prstGeom>
          </p:spPr>
        </p:pic>
      </p:grpSp>
      <p:sp>
        <p:nvSpPr>
          <p:cNvPr id="24" name="ZoneTexte 23"/>
          <p:cNvSpPr txBox="1"/>
          <p:nvPr/>
        </p:nvSpPr>
        <p:spPr>
          <a:xfrm>
            <a:off x="10344979" y="391963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Environment</a:t>
            </a:r>
            <a:endParaRPr lang="fr-FR" sz="1400" dirty="0"/>
          </a:p>
        </p:txBody>
      </p:sp>
      <p:pic>
        <p:nvPicPr>
          <p:cNvPr id="25" name="Picture 10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867" y="2975297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eur droit avec flèche 36"/>
          <p:cNvCxnSpPr>
            <a:stCxn id="22" idx="3"/>
            <a:endCxn id="25" idx="1"/>
          </p:cNvCxnSpPr>
          <p:nvPr/>
        </p:nvCxnSpPr>
        <p:spPr>
          <a:xfrm>
            <a:off x="9151785" y="3443011"/>
            <a:ext cx="1320082" cy="44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342843" y="565342"/>
            <a:ext cx="9512120" cy="5206082"/>
            <a:chOff x="342843" y="565342"/>
            <a:chExt cx="9512120" cy="5206082"/>
          </a:xfrm>
        </p:grpSpPr>
        <p:pic>
          <p:nvPicPr>
            <p:cNvPr id="12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320" y="451438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118056" y="5463647"/>
              <a:ext cx="16612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smtClean="0"/>
                <a:t>Growth_Modifier.py</a:t>
              </a:r>
              <a:endParaRPr lang="fr-FR" sz="1100" dirty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346911" y="565342"/>
              <a:ext cx="6408050" cy="1295708"/>
              <a:chOff x="848797" y="793629"/>
              <a:chExt cx="9137065" cy="1875348"/>
            </a:xfrm>
          </p:grpSpPr>
          <p:pic>
            <p:nvPicPr>
              <p:cNvPr id="1026" name="Picture 2" descr="RÃ©sultat de recherche d'images pour &quot;.stl file icon&quot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7" y="89080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2985862" y="797088"/>
                <a:ext cx="1760309" cy="1696324"/>
                <a:chOff x="5572308" y="1062446"/>
                <a:chExt cx="2221088" cy="2245574"/>
              </a:xfrm>
            </p:grpSpPr>
            <p:pic>
              <p:nvPicPr>
                <p:cNvPr id="1028" name="Picture 4" descr="RÃ©sultat de recherche d'images pour &quot;Python module icon&quot;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2308" y="1062446"/>
                  <a:ext cx="2221088" cy="1838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ZoneTexte 5"/>
                <p:cNvSpPr txBox="1"/>
                <p:nvPr/>
              </p:nvSpPr>
              <p:spPr>
                <a:xfrm>
                  <a:off x="5775240" y="2900588"/>
                  <a:ext cx="1345438" cy="4074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Module </a:t>
                  </a:r>
                  <a:r>
                    <a:rPr lang="fr-FR" sz="1400" dirty="0" err="1" smtClean="0"/>
                    <a:t>stl</a:t>
                  </a:r>
                  <a:endParaRPr lang="fr-FR" sz="1400" dirty="0"/>
                </a:p>
              </p:txBody>
            </p:sp>
          </p:grpSp>
          <p:pic>
            <p:nvPicPr>
              <p:cNvPr id="1030" name="Picture 6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878" y="827715"/>
                <a:ext cx="1294961" cy="129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/>
              <p:cNvSpPr txBox="1"/>
              <p:nvPr/>
            </p:nvSpPr>
            <p:spPr>
              <a:xfrm>
                <a:off x="5276524" y="2159998"/>
                <a:ext cx="2184195" cy="44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Physical_object.py</a:t>
                </a:r>
                <a:endParaRPr lang="fr-FR" sz="1400" dirty="0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7973459" y="2223515"/>
                <a:ext cx="2012403" cy="44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/>
                  <a:t>Physical_Volume</a:t>
                </a:r>
                <a:endParaRPr lang="fr-FR" sz="1400" dirty="0"/>
              </a:p>
            </p:txBody>
          </p:sp>
          <p:pic>
            <p:nvPicPr>
              <p:cNvPr id="1034" name="Picture 10" descr="Image associÃ©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0304" y="793629"/>
                <a:ext cx="1297765" cy="1366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ZoneTexte 16"/>
            <p:cNvSpPr txBox="1"/>
            <p:nvPr/>
          </p:nvSpPr>
          <p:spPr>
            <a:xfrm>
              <a:off x="5014351" y="5461071"/>
              <a:ext cx="2452956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Growth_modifier_Volume</a:t>
              </a:r>
              <a:endParaRPr lang="fr-FR" sz="1100" dirty="0"/>
            </a:p>
          </p:txBody>
        </p:sp>
        <p:pic>
          <p:nvPicPr>
            <p:cNvPr id="18" name="Picture 10" descr="Image associÃ©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928" y="4489080"/>
              <a:ext cx="914294" cy="96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ZoneTexte 20"/>
            <p:cNvSpPr txBox="1"/>
            <p:nvPr/>
          </p:nvSpPr>
          <p:spPr>
            <a:xfrm>
              <a:off x="1454377" y="5461072"/>
              <a:ext cx="1469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Entrée Utilisateur</a:t>
              </a:r>
              <a:endParaRPr lang="fr-FR" sz="1400" dirty="0"/>
            </a:p>
          </p:txBody>
        </p:sp>
        <p:pic>
          <p:nvPicPr>
            <p:cNvPr id="22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467" y="2986852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568760" y="3897048"/>
              <a:ext cx="22862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smtClean="0"/>
                <a:t>Growth_environment.py</a:t>
              </a:r>
              <a:endParaRPr lang="fr-FR" sz="1400" dirty="0"/>
            </a:p>
          </p:txBody>
        </p:sp>
        <p:cxnSp>
          <p:nvCxnSpPr>
            <p:cNvPr id="13" name="Connecteur droit avec flèche 12"/>
            <p:cNvCxnSpPr>
              <a:stCxn id="1026" idx="3"/>
              <a:endCxn id="1028" idx="1"/>
            </p:cNvCxnSpPr>
            <p:nvPr/>
          </p:nvCxnSpPr>
          <p:spPr>
            <a:xfrm flipV="1">
              <a:off x="1201966" y="1047417"/>
              <a:ext cx="643722" cy="624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028" idx="3"/>
              <a:endCxn id="1030" idx="1"/>
            </p:cNvCxnSpPr>
            <p:nvPr/>
          </p:nvCxnSpPr>
          <p:spPr>
            <a:xfrm flipV="1">
              <a:off x="3080236" y="1036248"/>
              <a:ext cx="743900" cy="1116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1030" idx="3"/>
              <a:endCxn id="1034" idx="1"/>
            </p:cNvCxnSpPr>
            <p:nvPr/>
          </p:nvCxnSpPr>
          <p:spPr>
            <a:xfrm>
              <a:off x="4732324" y="1036248"/>
              <a:ext cx="931686" cy="126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4" idx="3"/>
              <a:endCxn id="12" idx="1"/>
            </p:cNvCxnSpPr>
            <p:nvPr/>
          </p:nvCxnSpPr>
          <p:spPr>
            <a:xfrm>
              <a:off x="2745793" y="4964273"/>
              <a:ext cx="744527" cy="627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2" idx="3"/>
              <a:endCxn id="18" idx="1"/>
            </p:cNvCxnSpPr>
            <p:nvPr/>
          </p:nvCxnSpPr>
          <p:spPr>
            <a:xfrm>
              <a:off x="4402638" y="4970544"/>
              <a:ext cx="125429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020" y="4457010"/>
              <a:ext cx="1113773" cy="1014526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342843" y="1553273"/>
              <a:ext cx="883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Fichier </a:t>
              </a:r>
              <a:r>
                <a:rPr lang="fr-FR" sz="1400" dirty="0" err="1" smtClean="0"/>
                <a:t>stl</a:t>
              </a:r>
              <a:endParaRPr lang="fr-FR" sz="1400" dirty="0"/>
            </a:p>
          </p:txBody>
        </p:sp>
        <p:cxnSp>
          <p:nvCxnSpPr>
            <p:cNvPr id="41" name="Connecteur en angle 40"/>
            <p:cNvCxnSpPr>
              <a:stCxn id="1034" idx="3"/>
              <a:endCxn id="22" idx="1"/>
            </p:cNvCxnSpPr>
            <p:nvPr/>
          </p:nvCxnSpPr>
          <p:spPr>
            <a:xfrm>
              <a:off x="6574165" y="1037513"/>
              <a:ext cx="1665302" cy="2405498"/>
            </a:xfrm>
            <a:prstGeom prst="bentConnector3">
              <a:avLst>
                <a:gd name="adj1" fmla="val 35968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en angle 45"/>
            <p:cNvCxnSpPr>
              <a:stCxn id="18" idx="3"/>
              <a:endCxn id="22" idx="1"/>
            </p:cNvCxnSpPr>
            <p:nvPr/>
          </p:nvCxnSpPr>
          <p:spPr>
            <a:xfrm flipV="1">
              <a:off x="6571222" y="3443011"/>
              <a:ext cx="1668245" cy="1527533"/>
            </a:xfrm>
            <a:prstGeom prst="bentConnector3">
              <a:avLst>
                <a:gd name="adj1" fmla="val 3599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/>
          <p:cNvGrpSpPr/>
          <p:nvPr/>
        </p:nvGrpSpPr>
        <p:grpSpPr>
          <a:xfrm>
            <a:off x="-328410" y="-1"/>
            <a:ext cx="12548013" cy="6858001"/>
            <a:chOff x="-356013" y="-1"/>
            <a:chExt cx="12548013" cy="6858001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430"/>
            <a:stretch/>
          </p:blipFill>
          <p:spPr>
            <a:xfrm>
              <a:off x="-356013" y="-1"/>
              <a:ext cx="6558029" cy="6858001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8"/>
            <a:stretch/>
          </p:blipFill>
          <p:spPr>
            <a:xfrm>
              <a:off x="6202017" y="-1"/>
              <a:ext cx="5989983" cy="6858001"/>
            </a:xfrm>
            <a:prstGeom prst="rect">
              <a:avLst/>
            </a:prstGeom>
          </p:spPr>
        </p:pic>
      </p:grpSp>
      <p:sp>
        <p:nvSpPr>
          <p:cNvPr id="3" name="Rectangle à coins arrondis 2"/>
          <p:cNvSpPr/>
          <p:nvPr/>
        </p:nvSpPr>
        <p:spPr>
          <a:xfrm>
            <a:off x="129205" y="168965"/>
            <a:ext cx="3659487" cy="270344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3128651" y="1094150"/>
            <a:ext cx="2453475" cy="1252118"/>
            <a:chOff x="9151785" y="2975297"/>
            <a:chExt cx="2453475" cy="1252118"/>
          </a:xfrm>
        </p:grpSpPr>
        <p:sp>
          <p:nvSpPr>
            <p:cNvPr id="24" name="ZoneTexte 23"/>
            <p:cNvSpPr txBox="1"/>
            <p:nvPr/>
          </p:nvSpPr>
          <p:spPr>
            <a:xfrm>
              <a:off x="10344979" y="3919638"/>
              <a:ext cx="1260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Environment</a:t>
              </a:r>
              <a:endParaRPr lang="fr-FR" sz="1400" dirty="0"/>
            </a:p>
          </p:txBody>
        </p:sp>
        <p:pic>
          <p:nvPicPr>
            <p:cNvPr id="25" name="Picture 10" descr="Image associÃ©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1867" y="2975297"/>
              <a:ext cx="910155" cy="944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Connecteur droit avec flèche 36"/>
            <p:cNvCxnSpPr>
              <a:stCxn id="22" idx="3"/>
              <a:endCxn id="25" idx="1"/>
            </p:cNvCxnSpPr>
            <p:nvPr/>
          </p:nvCxnSpPr>
          <p:spPr>
            <a:xfrm>
              <a:off x="9151785" y="3443011"/>
              <a:ext cx="1320082" cy="445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472047" y="515647"/>
            <a:ext cx="2755957" cy="1893378"/>
            <a:chOff x="342843" y="565342"/>
            <a:chExt cx="9371310" cy="5240557"/>
          </a:xfrm>
        </p:grpSpPr>
        <p:pic>
          <p:nvPicPr>
            <p:cNvPr id="12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320" y="451438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118054" y="5463646"/>
              <a:ext cx="1855184" cy="342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00" dirty="0" smtClean="0"/>
                <a:t>Growth_Modifier.py</a:t>
              </a:r>
              <a:endParaRPr lang="fr-FR" sz="100" dirty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346911" y="565342"/>
              <a:ext cx="6674536" cy="1330183"/>
              <a:chOff x="848797" y="793629"/>
              <a:chExt cx="9517040" cy="1925248"/>
            </a:xfrm>
          </p:grpSpPr>
          <p:pic>
            <p:nvPicPr>
              <p:cNvPr id="1026" name="Picture 2" descr="RÃ©sultat de recherche d'images pour &quot;.stl file icon&quot;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7" y="89080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2985862" y="797088"/>
                <a:ext cx="1955500" cy="1883909"/>
                <a:chOff x="5572308" y="1062446"/>
                <a:chExt cx="2467372" cy="2493897"/>
              </a:xfrm>
            </p:grpSpPr>
            <p:pic>
              <p:nvPicPr>
                <p:cNvPr id="1028" name="Picture 4" descr="RÃ©sultat de recherche d'images pour &quot;Python module icon&quot;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2308" y="1062446"/>
                  <a:ext cx="2221088" cy="1838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ZoneTexte 5"/>
                <p:cNvSpPr txBox="1"/>
                <p:nvPr/>
              </p:nvSpPr>
              <p:spPr>
                <a:xfrm>
                  <a:off x="5775238" y="2900589"/>
                  <a:ext cx="2264442" cy="6557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300" dirty="0" smtClean="0"/>
                    <a:t>Module </a:t>
                  </a:r>
                  <a:r>
                    <a:rPr lang="fr-FR" sz="300" dirty="0" err="1" smtClean="0"/>
                    <a:t>stl</a:t>
                  </a:r>
                  <a:endParaRPr lang="fr-FR" sz="300" dirty="0"/>
                </a:p>
              </p:txBody>
            </p:sp>
          </p:grpSp>
          <p:pic>
            <p:nvPicPr>
              <p:cNvPr id="1030" name="Picture 6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878" y="827715"/>
                <a:ext cx="1294961" cy="129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/>
              <p:cNvSpPr txBox="1"/>
              <p:nvPr/>
            </p:nvSpPr>
            <p:spPr>
              <a:xfrm>
                <a:off x="5276524" y="2159997"/>
                <a:ext cx="2553302" cy="49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00" dirty="0" smtClean="0"/>
                  <a:t>Physical_object.py</a:t>
                </a:r>
                <a:endParaRPr lang="fr-FR" sz="300" dirty="0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7973457" y="2223515"/>
                <a:ext cx="2392380" cy="49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00" dirty="0" err="1" smtClean="0"/>
                  <a:t>Physical_Volume</a:t>
                </a:r>
                <a:endParaRPr lang="fr-FR" sz="300" dirty="0"/>
              </a:p>
            </p:txBody>
          </p:sp>
          <p:pic>
            <p:nvPicPr>
              <p:cNvPr id="1034" name="Picture 10" descr="Image associÃ©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0304" y="793629"/>
                <a:ext cx="1297765" cy="1366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ZoneTexte 16"/>
            <p:cNvSpPr txBox="1"/>
            <p:nvPr/>
          </p:nvSpPr>
          <p:spPr>
            <a:xfrm>
              <a:off x="5014352" y="5461071"/>
              <a:ext cx="2452956" cy="34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00" dirty="0" err="1" smtClean="0"/>
                <a:t>Growth_modifier_Volume</a:t>
              </a:r>
              <a:endParaRPr lang="fr-FR" sz="100" dirty="0"/>
            </a:p>
          </p:txBody>
        </p:sp>
        <p:pic>
          <p:nvPicPr>
            <p:cNvPr id="18" name="Picture 10" descr="Image associÃ©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928" y="4489080"/>
              <a:ext cx="914294" cy="96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ZoneTexte 20"/>
            <p:cNvSpPr txBox="1"/>
            <p:nvPr/>
          </p:nvSpPr>
          <p:spPr>
            <a:xfrm>
              <a:off x="1454377" y="5461071"/>
              <a:ext cx="1650964" cy="342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00" dirty="0" smtClean="0"/>
                <a:t>Entrée Utilisateur</a:t>
              </a:r>
              <a:endParaRPr lang="fr-FR" sz="300" dirty="0"/>
            </a:p>
          </p:txBody>
        </p:sp>
        <p:pic>
          <p:nvPicPr>
            <p:cNvPr id="22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467" y="2986852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568761" y="3897048"/>
              <a:ext cx="2145392" cy="342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00" dirty="0" smtClean="0"/>
                <a:t>Growth_environment.py</a:t>
              </a:r>
              <a:endParaRPr lang="fr-FR" sz="300" dirty="0"/>
            </a:p>
          </p:txBody>
        </p:sp>
        <p:cxnSp>
          <p:nvCxnSpPr>
            <p:cNvPr id="13" name="Connecteur droit avec flèche 12"/>
            <p:cNvCxnSpPr>
              <a:stCxn id="1026" idx="3"/>
              <a:endCxn id="1028" idx="1"/>
            </p:cNvCxnSpPr>
            <p:nvPr/>
          </p:nvCxnSpPr>
          <p:spPr>
            <a:xfrm flipV="1">
              <a:off x="1201966" y="1047417"/>
              <a:ext cx="643722" cy="624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028" idx="3"/>
              <a:endCxn id="1030" idx="1"/>
            </p:cNvCxnSpPr>
            <p:nvPr/>
          </p:nvCxnSpPr>
          <p:spPr>
            <a:xfrm flipV="1">
              <a:off x="3080236" y="1036248"/>
              <a:ext cx="743900" cy="1116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1030" idx="3"/>
              <a:endCxn id="1034" idx="1"/>
            </p:cNvCxnSpPr>
            <p:nvPr/>
          </p:nvCxnSpPr>
          <p:spPr>
            <a:xfrm>
              <a:off x="4732324" y="1036248"/>
              <a:ext cx="931686" cy="126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4" idx="3"/>
              <a:endCxn id="12" idx="1"/>
            </p:cNvCxnSpPr>
            <p:nvPr/>
          </p:nvCxnSpPr>
          <p:spPr>
            <a:xfrm>
              <a:off x="2745793" y="4964273"/>
              <a:ext cx="744527" cy="627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2" idx="3"/>
              <a:endCxn id="18" idx="1"/>
            </p:cNvCxnSpPr>
            <p:nvPr/>
          </p:nvCxnSpPr>
          <p:spPr>
            <a:xfrm>
              <a:off x="4402638" y="4970544"/>
              <a:ext cx="125429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020" y="4457010"/>
              <a:ext cx="1113773" cy="1014526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342843" y="1553274"/>
              <a:ext cx="1183407" cy="342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00" dirty="0" smtClean="0"/>
                <a:t>Fichier </a:t>
              </a:r>
              <a:r>
                <a:rPr lang="fr-FR" sz="300" dirty="0" err="1" smtClean="0"/>
                <a:t>stl</a:t>
              </a:r>
              <a:endParaRPr lang="fr-FR" sz="300" dirty="0"/>
            </a:p>
          </p:txBody>
        </p:sp>
        <p:cxnSp>
          <p:nvCxnSpPr>
            <p:cNvPr id="41" name="Connecteur en angle 40"/>
            <p:cNvCxnSpPr>
              <a:stCxn id="1034" idx="3"/>
              <a:endCxn id="22" idx="1"/>
            </p:cNvCxnSpPr>
            <p:nvPr/>
          </p:nvCxnSpPr>
          <p:spPr>
            <a:xfrm>
              <a:off x="6574165" y="1037513"/>
              <a:ext cx="1665302" cy="2405498"/>
            </a:xfrm>
            <a:prstGeom prst="bentConnector3">
              <a:avLst>
                <a:gd name="adj1" fmla="val 35968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en angle 45"/>
            <p:cNvCxnSpPr>
              <a:stCxn id="18" idx="3"/>
              <a:endCxn id="22" idx="1"/>
            </p:cNvCxnSpPr>
            <p:nvPr/>
          </p:nvCxnSpPr>
          <p:spPr>
            <a:xfrm flipV="1">
              <a:off x="6571222" y="3443011"/>
              <a:ext cx="1668245" cy="1527533"/>
            </a:xfrm>
            <a:prstGeom prst="bentConnector3">
              <a:avLst>
                <a:gd name="adj1" fmla="val 3599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288231" y="2921068"/>
            <a:ext cx="36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Création de l'environnement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77512" y="4906810"/>
            <a:ext cx="2000869" cy="1322303"/>
            <a:chOff x="1188471" y="4457010"/>
            <a:chExt cx="2000869" cy="1322303"/>
          </a:xfrm>
        </p:grpSpPr>
        <p:sp>
          <p:nvSpPr>
            <p:cNvPr id="38" name="ZoneTexte 37"/>
            <p:cNvSpPr txBox="1"/>
            <p:nvPr/>
          </p:nvSpPr>
          <p:spPr>
            <a:xfrm>
              <a:off x="1188471" y="5471536"/>
              <a:ext cx="2000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Instructions </a:t>
              </a:r>
              <a:r>
                <a:rPr lang="fr-FR" sz="1400" dirty="0" smtClean="0"/>
                <a:t>Utilisateur</a:t>
              </a:r>
              <a:endParaRPr lang="fr-FR" sz="1400" dirty="0"/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020" y="4457010"/>
              <a:ext cx="1113773" cy="1014526"/>
            </a:xfrm>
            <a:prstGeom prst="rect">
              <a:avLst/>
            </a:prstGeom>
          </p:spPr>
        </p:pic>
      </p:grpSp>
      <p:pic>
        <p:nvPicPr>
          <p:cNvPr id="42" name="Picture 10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92" y="2929093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/>
          <p:cNvGrpSpPr/>
          <p:nvPr/>
        </p:nvGrpSpPr>
        <p:grpSpPr>
          <a:xfrm>
            <a:off x="-16645" y="4494593"/>
            <a:ext cx="2206053" cy="1231637"/>
            <a:chOff x="4889512" y="2649575"/>
            <a:chExt cx="2206053" cy="1231637"/>
          </a:xfrm>
        </p:grpSpPr>
        <p:pic>
          <p:nvPicPr>
            <p:cNvPr id="40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380" y="264957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4889512" y="3604213"/>
              <a:ext cx="22060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Euclidian_Space_Vextor.py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2262637" y="4494593"/>
            <a:ext cx="1786066" cy="1251515"/>
            <a:chOff x="7465763" y="2649575"/>
            <a:chExt cx="1786066" cy="1251515"/>
          </a:xfrm>
        </p:grpSpPr>
        <p:pic>
          <p:nvPicPr>
            <p:cNvPr id="43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637" y="264957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7465763" y="3593313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Cartesian_Axes.py</a:t>
              </a:r>
              <a:endParaRPr lang="fr-FR" sz="1400" dirty="0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4321845" y="4504532"/>
            <a:ext cx="1228221" cy="1251515"/>
            <a:chOff x="9507494" y="2649575"/>
            <a:chExt cx="1228221" cy="1251515"/>
          </a:xfrm>
        </p:grpSpPr>
        <p:pic>
          <p:nvPicPr>
            <p:cNvPr id="44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6952" y="264957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9507494" y="3593313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Turtle_3D.py</a:t>
              </a:r>
              <a:endParaRPr lang="fr-FR" sz="1400" dirty="0"/>
            </a:p>
          </p:txBody>
        </p:sp>
      </p:grpSp>
      <p:cxnSp>
        <p:nvCxnSpPr>
          <p:cNvPr id="51" name="Connecteur droit avec flèche 50"/>
          <p:cNvCxnSpPr>
            <a:stCxn id="40" idx="3"/>
            <a:endCxn id="43" idx="1"/>
          </p:cNvCxnSpPr>
          <p:nvPr/>
        </p:nvCxnSpPr>
        <p:spPr>
          <a:xfrm>
            <a:off x="1542541" y="4950752"/>
            <a:ext cx="115697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3" idx="3"/>
            <a:endCxn id="44" idx="1"/>
          </p:cNvCxnSpPr>
          <p:nvPr/>
        </p:nvCxnSpPr>
        <p:spPr>
          <a:xfrm>
            <a:off x="3611829" y="4950752"/>
            <a:ext cx="909474" cy="99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ngle 55"/>
          <p:cNvCxnSpPr>
            <a:stCxn id="25" idx="3"/>
          </p:cNvCxnSpPr>
          <p:nvPr/>
        </p:nvCxnSpPr>
        <p:spPr>
          <a:xfrm>
            <a:off x="5358888" y="1566321"/>
            <a:ext cx="1896862" cy="186255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ngle 56"/>
          <p:cNvCxnSpPr>
            <a:stCxn id="44" idx="3"/>
          </p:cNvCxnSpPr>
          <p:nvPr/>
        </p:nvCxnSpPr>
        <p:spPr>
          <a:xfrm flipV="1">
            <a:off x="5433621" y="3438939"/>
            <a:ext cx="1821941" cy="1521752"/>
          </a:xfrm>
          <a:prstGeom prst="bentConnector3">
            <a:avLst>
              <a:gd name="adj1" fmla="val 4781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289609" y="394762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Turtle_3D</a:t>
            </a:r>
            <a:endParaRPr lang="fr-FR" sz="1400" dirty="0"/>
          </a:p>
        </p:txBody>
      </p:sp>
      <p:grpSp>
        <p:nvGrpSpPr>
          <p:cNvPr id="73" name="Groupe 72"/>
          <p:cNvGrpSpPr/>
          <p:nvPr/>
        </p:nvGrpSpPr>
        <p:grpSpPr>
          <a:xfrm>
            <a:off x="7088222" y="650198"/>
            <a:ext cx="1340432" cy="1251515"/>
            <a:chOff x="9507494" y="2649575"/>
            <a:chExt cx="1340432" cy="1251515"/>
          </a:xfrm>
        </p:grpSpPr>
        <p:pic>
          <p:nvPicPr>
            <p:cNvPr id="74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6952" y="2649575"/>
              <a:ext cx="912318" cy="91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ZoneTexte 74"/>
            <p:cNvSpPr txBox="1"/>
            <p:nvPr/>
          </p:nvSpPr>
          <p:spPr>
            <a:xfrm>
              <a:off x="9507494" y="3593313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Geometry.py</a:t>
              </a:r>
              <a:endParaRPr lang="fr-FR" sz="1400" dirty="0"/>
            </a:p>
          </p:txBody>
        </p:sp>
      </p:grpSp>
      <p:grpSp>
        <p:nvGrpSpPr>
          <p:cNvPr id="1040" name="Groupe 1039"/>
          <p:cNvGrpSpPr/>
          <p:nvPr/>
        </p:nvGrpSpPr>
        <p:grpSpPr>
          <a:xfrm>
            <a:off x="9414719" y="2843111"/>
            <a:ext cx="1210439" cy="1410312"/>
            <a:chOff x="9101450" y="2845089"/>
            <a:chExt cx="1210439" cy="1410312"/>
          </a:xfrm>
        </p:grpSpPr>
        <p:pic>
          <p:nvPicPr>
            <p:cNvPr id="1029" name="Image 10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50" y="2845089"/>
              <a:ext cx="1178509" cy="1112347"/>
            </a:xfrm>
            <a:prstGeom prst="rect">
              <a:avLst/>
            </a:prstGeom>
          </p:spPr>
        </p:pic>
        <p:sp>
          <p:nvSpPr>
            <p:cNvPr id="81" name="ZoneTexte 80"/>
            <p:cNvSpPr txBox="1"/>
            <p:nvPr/>
          </p:nvSpPr>
          <p:spPr>
            <a:xfrm>
              <a:off x="9109316" y="3947624"/>
              <a:ext cx="1202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Stored</a:t>
              </a:r>
              <a:r>
                <a:rPr lang="fr-FR" sz="1400" dirty="0" err="1" smtClean="0"/>
                <a:t>_lines</a:t>
              </a:r>
              <a:endParaRPr lang="fr-FR" sz="1400" dirty="0" smtClean="0"/>
            </a:p>
          </p:txBody>
        </p:sp>
      </p:grpSp>
      <p:cxnSp>
        <p:nvCxnSpPr>
          <p:cNvPr id="82" name="Connecteur droit avec flèche 81"/>
          <p:cNvCxnSpPr>
            <a:stCxn id="39" idx="0"/>
            <a:endCxn id="71" idx="2"/>
          </p:cNvCxnSpPr>
          <p:nvPr/>
        </p:nvCxnSpPr>
        <p:spPr>
          <a:xfrm flipH="1" flipV="1">
            <a:off x="7769869" y="4255402"/>
            <a:ext cx="8079" cy="65140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75" idx="2"/>
          </p:cNvCxnSpPr>
          <p:nvPr/>
        </p:nvCxnSpPr>
        <p:spPr>
          <a:xfrm flipH="1" flipV="1">
            <a:off x="7758438" y="1901713"/>
            <a:ext cx="15470" cy="960645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Forme libre 1043"/>
          <p:cNvSpPr/>
          <p:nvPr/>
        </p:nvSpPr>
        <p:spPr>
          <a:xfrm>
            <a:off x="5039135" y="765305"/>
            <a:ext cx="2325757" cy="286357"/>
          </a:xfrm>
          <a:custGeom>
            <a:avLst/>
            <a:gdLst>
              <a:gd name="connsiteX0" fmla="*/ 2494722 w 2494722"/>
              <a:gd name="connsiteY0" fmla="*/ 288243 h 288243"/>
              <a:gd name="connsiteX1" fmla="*/ 1222513 w 2494722"/>
              <a:gd name="connsiteY1" fmla="*/ 8 h 288243"/>
              <a:gd name="connsiteX2" fmla="*/ 0 w 2494722"/>
              <a:gd name="connsiteY2" fmla="*/ 278304 h 28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4722" h="288243">
                <a:moveTo>
                  <a:pt x="2494722" y="288243"/>
                </a:moveTo>
                <a:cubicBezTo>
                  <a:pt x="2066511" y="144954"/>
                  <a:pt x="1638300" y="1665"/>
                  <a:pt x="1222513" y="8"/>
                </a:cubicBezTo>
                <a:cubicBezTo>
                  <a:pt x="806726" y="-1649"/>
                  <a:pt x="180561" y="228608"/>
                  <a:pt x="0" y="278304"/>
                </a:cubicBezTo>
              </a:path>
            </a:pathLst>
          </a:custGeom>
          <a:noFill/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2" name="Connecteur droit avec flèche 91"/>
          <p:cNvCxnSpPr>
            <a:endCxn id="1029" idx="1"/>
          </p:cNvCxnSpPr>
          <p:nvPr/>
        </p:nvCxnSpPr>
        <p:spPr>
          <a:xfrm>
            <a:off x="8351835" y="3399284"/>
            <a:ext cx="1062884" cy="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9509054" y="742063"/>
            <a:ext cx="909474" cy="99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9522308" y="1142938"/>
            <a:ext cx="909474" cy="993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10503238" y="58817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Construction</a:t>
            </a:r>
            <a:endParaRPr lang="fr-FR" sz="1400" dirty="0" smtClean="0"/>
          </a:p>
        </p:txBody>
      </p:sp>
      <p:sp>
        <p:nvSpPr>
          <p:cNvPr id="106" name="ZoneTexte 105"/>
          <p:cNvSpPr txBox="1"/>
          <p:nvPr/>
        </p:nvSpPr>
        <p:spPr>
          <a:xfrm>
            <a:off x="10496613" y="100892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Requête</a:t>
            </a:r>
            <a:endParaRPr lang="fr-FR" sz="1400" dirty="0" smtClean="0"/>
          </a:p>
        </p:txBody>
      </p:sp>
    </p:spTree>
    <p:extLst>
      <p:ext uri="{BB962C8B-B14F-4D97-AF65-F5344CB8AC3E}">
        <p14:creationId xmlns:p14="http://schemas.microsoft.com/office/powerpoint/2010/main" val="29603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Finalité des L-Systèmes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Sur l'impression 3D d'arbres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74005" y="1974664"/>
            <a:ext cx="315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FDM (</a:t>
            </a:r>
            <a:r>
              <a:rPr lang="fr-FR" sz="2000" dirty="0"/>
              <a:t>dépôt de filaments </a:t>
            </a:r>
            <a:r>
              <a:rPr lang="fr-FR" sz="2000" dirty="0" smtClean="0"/>
              <a:t>plastiques)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607560" y="1987974"/>
            <a:ext cx="315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ColorJet</a:t>
            </a:r>
            <a:r>
              <a:rPr lang="fr-FR" sz="2000" dirty="0"/>
              <a:t> </a:t>
            </a:r>
            <a:r>
              <a:rPr lang="fr-FR" sz="2000" dirty="0" smtClean="0"/>
              <a:t>Printing (poudre agglomérée)</a:t>
            </a: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8407415" y="1834085"/>
            <a:ext cx="2505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+mj-lt"/>
              </a:rPr>
              <a:t>SLA (polymérisation de résine par laser)</a:t>
            </a:r>
            <a:endParaRPr lang="fr-FR" sz="2000" dirty="0">
              <a:latin typeface="+mj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2708439"/>
            <a:ext cx="3520440" cy="35204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20" y="3128875"/>
            <a:ext cx="4134427" cy="280074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318632"/>
            <a:ext cx="399153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Sur l'impression 3D d'arbres</a:t>
            </a:r>
            <a:endParaRPr lang="fr-FR" dirty="0"/>
          </a:p>
        </p:txBody>
      </p:sp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8535707" y="2606058"/>
            <a:ext cx="3005088" cy="2770162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43" y="2488595"/>
            <a:ext cx="2253815" cy="30050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7" y="1973242"/>
            <a:ext cx="352044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Aller plus loin dans la modélisation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01036" y="2143523"/>
            <a:ext cx="413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de messages Basipètes et Acropètes pour modéliser les flux de sève </a:t>
            </a:r>
          </a:p>
          <a:p>
            <a:r>
              <a:rPr lang="fr-FR" dirty="0" smtClean="0"/>
              <a:t>(Mécanique des fluides)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6" y="3445452"/>
            <a:ext cx="4449500" cy="2423086"/>
          </a:xfrm>
          <a:prstGeom prst="rect">
            <a:avLst/>
          </a:prstGeom>
        </p:spPr>
      </p:pic>
      <p:pic>
        <p:nvPicPr>
          <p:cNvPr id="2050" name="Picture 2" descr="RÃ©sultat de recherche d'images pour &quot;feuillage arbre 3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56" y="3167295"/>
            <a:ext cx="3169384" cy="287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335520" y="2143523"/>
            <a:ext cx="316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 de feuillage et ajout</a:t>
            </a:r>
          </a:p>
          <a:p>
            <a:r>
              <a:rPr lang="fr-FR" dirty="0" smtClean="0"/>
              <a:t>de textures pour avoir un résultat </a:t>
            </a:r>
            <a:r>
              <a:rPr lang="fr-FR" dirty="0" err="1" smtClean="0"/>
              <a:t>photoréaliste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04148" y="1955464"/>
            <a:ext cx="171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425431"/>
            <a:ext cx="27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Création du langage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6" y="4959642"/>
            <a:ext cx="29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des mots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697" y="2061329"/>
            <a:ext cx="10598303" cy="1468800"/>
          </a:xfrm>
        </p:spPr>
        <p:txBody>
          <a:bodyPr>
            <a:normAutofit/>
          </a:bodyPr>
          <a:lstStyle/>
          <a:p>
            <a:r>
              <a:rPr lang="fr-FR" dirty="0" smtClean="0"/>
              <a:t>Etude du langage décrit par le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71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23525</TotalTime>
  <Words>500</Words>
  <Application>Microsoft Office PowerPoint</Application>
  <PresentationFormat>Grand écran</PresentationFormat>
  <Paragraphs>184</Paragraphs>
  <Slides>27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Wingdings</vt:lpstr>
      <vt:lpstr>Wingdings 3</vt:lpstr>
      <vt:lpstr>Brin</vt:lpstr>
      <vt:lpstr>Présentation PowerPoint</vt:lpstr>
      <vt:lpstr>Présentation formelle</vt:lpstr>
      <vt:lpstr>Analogie </vt:lpstr>
      <vt:lpstr>Présentation PowerPoint</vt:lpstr>
      <vt:lpstr>Exemple d’arbre en 2D obtenu</vt:lpstr>
      <vt:lpstr>Analogie</vt:lpstr>
      <vt:lpstr>Présentation PowerPoint</vt:lpstr>
      <vt:lpstr>Etude du langage décrit par le L-système</vt:lpstr>
      <vt:lpstr>Exemple d’arbre en 2D obtenu</vt:lpstr>
      <vt:lpstr>Intérêt des L-systèmes stochastique</vt:lpstr>
      <vt:lpstr>Présentation PowerPoint</vt:lpstr>
      <vt:lpstr>Création d’un espace paramétrique</vt:lpstr>
      <vt:lpstr>Présentation PowerPoint</vt:lpstr>
      <vt:lpstr>Présentation PowerPoint</vt:lpstr>
      <vt:lpstr>Interprétation géométrique</vt:lpstr>
      <vt:lpstr>Influence de l'environnement</vt:lpstr>
      <vt:lpstr>Exemple d'influence directionnelle</vt:lpstr>
      <vt:lpstr>Modification  de la  croissance</vt:lpstr>
      <vt:lpstr>Action du vent</vt:lpstr>
      <vt:lpstr>Obstacles Physiques</vt:lpstr>
      <vt:lpstr>Présentation PowerPoint</vt:lpstr>
      <vt:lpstr>Présentation PowerPoint</vt:lpstr>
      <vt:lpstr>Présentation PowerPoint</vt:lpstr>
      <vt:lpstr>Finalité des L-Systèmes</vt:lpstr>
      <vt:lpstr>Sur l'impression 3D d'arbres</vt:lpstr>
      <vt:lpstr>Sur l'impression 3D d'arbres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143</cp:revision>
  <dcterms:created xsi:type="dcterms:W3CDTF">2018-01-14T10:57:57Z</dcterms:created>
  <dcterms:modified xsi:type="dcterms:W3CDTF">2018-06-14T11:22:05Z</dcterms:modified>
</cp:coreProperties>
</file>